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notesMasterIdLst>
    <p:notesMasterId r:id="rId9"/>
  </p:notesMasterIdLst>
  <p:sldIdLst>
    <p:sldId id="273" r:id="rId2"/>
    <p:sldId id="279" r:id="rId3"/>
    <p:sldId id="280" r:id="rId4"/>
    <p:sldId id="261" r:id="rId5"/>
    <p:sldId id="262" r:id="rId6"/>
    <p:sldId id="263" r:id="rId7"/>
    <p:sldId id="275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83274" autoAdjust="0"/>
  </p:normalViewPr>
  <p:slideViewPr>
    <p:cSldViewPr>
      <p:cViewPr varScale="1">
        <p:scale>
          <a:sx n="94" d="100"/>
          <a:sy n="94" d="100"/>
        </p:scale>
        <p:origin x="205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8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1083C-46A4-4980-AFAB-EB7CF8CD4175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1B1AE-8B38-451C-8CDC-B6606A50C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944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C729-EA7D-416D-9C82-036F33AE821D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353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0D259-00C5-4D93-97D3-0BD25A41A217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467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8C8E-1C7E-49D4-A202-A10BAA09BDFF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442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1955-D187-4D1B-AE27-0DBF56FFDF00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43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4416-C10E-49F2-A691-9965F0BCBED8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784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C9E8-2BC4-465B-891E-954A69DE17BA}" type="datetime1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517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4F75-1822-4816-B5AB-75221BD7AD91}" type="datetime1">
              <a:rPr lang="ru-RU" smtClean="0"/>
              <a:t>15.12.2025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642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F243-51C4-4301-A0AE-07FE498386A7}" type="datetime1">
              <a:rPr lang="ru-RU" smtClean="0"/>
              <a:t>15.12.2025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970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41BA-5DDA-4C93-8E31-D72DE1DAD6FE}" type="datetime1">
              <a:rPr lang="ru-RU" smtClean="0"/>
              <a:t>15.12.2025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076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1963-E3F4-49F6-8C9B-870843B1F3BF}" type="datetime1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228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916F6E67-90CF-4153-867A-AD029093D9D2}" type="datetime1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154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1D617-733E-437F-AA69-7F18E482F891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85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24110" y="2321004"/>
            <a:ext cx="66025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/>
              <a:t>Хрупкая история</a:t>
            </a: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4653136"/>
            <a:ext cx="3960440" cy="127099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Автор: Малыхин Максим</a:t>
            </a:r>
          </a:p>
          <a:p>
            <a:r>
              <a:rPr lang="ru-RU" dirty="0">
                <a:solidFill>
                  <a:schemeClr val="tx1"/>
                </a:solidFill>
              </a:rPr>
              <a:t>Тренер: </a:t>
            </a:r>
            <a:r>
              <a:rPr lang="ru-RU" dirty="0"/>
              <a:t>Леонтьева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/>
              <a:t>В</a:t>
            </a:r>
            <a:r>
              <a:rPr lang="ru-RU" dirty="0">
                <a:solidFill>
                  <a:schemeClr val="tx1"/>
                </a:solidFill>
              </a:rPr>
              <a:t>алерия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61242" y="6309320"/>
            <a:ext cx="202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Биробиджан, 2025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2F63B0-08A7-41F1-B0F4-4E6560B00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274340"/>
            <a:ext cx="5904656" cy="630932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0EBAFC-9A61-457B-A0FA-D26AEA922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12762">
            <a:off x="4375291" y="574263"/>
            <a:ext cx="2409641" cy="29561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1C2C11-080B-49C6-9B86-16556129AC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414" y="2953123"/>
            <a:ext cx="4182313" cy="4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7278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625ED-65ED-4962-A166-A54DA9131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Проблема и гипотеза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5F0608-6503-47E6-9FC0-D4B58F279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772816"/>
            <a:ext cx="5544616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/>
              <a:t> Проблема:  так как археологам нужно добывать археологические артефакты аккуратно им приходится делать много кропотливой работы. И археологи могут повредить предметы.</a:t>
            </a:r>
          </a:p>
          <a:p>
            <a:pPr marL="0" indent="0">
              <a:buNone/>
            </a:pPr>
            <a:r>
              <a:rPr lang="ru-RU" sz="2200" dirty="0"/>
              <a:t> Гипотеза: в археологии уже применяются современные приспособления такие как </a:t>
            </a:r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</a:rPr>
              <a:t>р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оботы но они используются для разведки труднодоступных мест, а я решил сделать робота который может не только применяться в разведке но и в раскопках. </a:t>
            </a:r>
            <a:endParaRPr lang="ru-RU" sz="2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69B2BF-B464-4E6E-A72B-7EFF4AB9B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02" y="30994"/>
            <a:ext cx="214836" cy="216024"/>
          </a:xfrm>
        </p:spPr>
        <p:txBody>
          <a:bodyPr/>
          <a:lstStyle/>
          <a:p>
            <a:fld id="{725C68B6-61C2-468F-89AB-4B9F7531AA68}" type="slidenum">
              <a:rPr lang="ru-RU" sz="800" smtClean="0"/>
              <a:pPr/>
              <a:t>2</a:t>
            </a:fld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161719773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625ED-65ED-4962-A166-A54DA9131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и 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5F0608-6503-47E6-9FC0-D4B58F279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48" y="1962054"/>
            <a:ext cx="8136904" cy="410445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/>
              <a:t>Цель: показать практическое применение роботов в археологии для качественного нахождения и вынимания артефактов.</a:t>
            </a:r>
          </a:p>
          <a:p>
            <a:pPr marL="0" indent="0">
              <a:buNone/>
            </a:pPr>
            <a:r>
              <a:rPr lang="ru-RU" sz="2400" dirty="0"/>
              <a:t>Задачи:</a:t>
            </a:r>
          </a:p>
          <a:p>
            <a:pPr marL="0" indent="0">
              <a:buNone/>
            </a:pPr>
            <a:r>
              <a:rPr lang="ru-RU" sz="2400" dirty="0"/>
              <a:t>1. Изучить проблему разрушения археологических артефактов в археологии.</a:t>
            </a:r>
          </a:p>
          <a:p>
            <a:pPr marL="0" indent="0">
              <a:buNone/>
            </a:pPr>
            <a:r>
              <a:rPr lang="ru-RU" sz="2400" dirty="0"/>
              <a:t>2. Исследовать  современные приспособления в археологии.</a:t>
            </a:r>
          </a:p>
          <a:p>
            <a:pPr marL="0" indent="0">
              <a:buNone/>
            </a:pPr>
            <a:r>
              <a:rPr lang="ru-RU" sz="2400" dirty="0"/>
              <a:t>3. Создать игру в </a:t>
            </a:r>
            <a:r>
              <a:rPr lang="en-US" sz="2400" dirty="0"/>
              <a:t>Scratch </a:t>
            </a:r>
            <a:r>
              <a:rPr lang="ru-RU" sz="2400" dirty="0"/>
              <a:t>о практическом применение роботов в нахождении и извлечении археологических ресурсов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69B2BF-B464-4E6E-A72B-7EFF4AB9B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02" y="30994"/>
            <a:ext cx="214836" cy="216024"/>
          </a:xfrm>
        </p:spPr>
        <p:txBody>
          <a:bodyPr/>
          <a:lstStyle/>
          <a:p>
            <a:fld id="{725C68B6-61C2-468F-89AB-4B9F7531AA68}" type="slidenum">
              <a:rPr lang="ru-RU" sz="800" smtClean="0"/>
              <a:pPr/>
              <a:t>3</a:t>
            </a:fld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121912513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Моя идея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2632" y="1853755"/>
            <a:ext cx="6798736" cy="37316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Я придумал игру,  чтобы наглядно показать практическое применение роботов в ареологии.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A56868-9FEF-4FA8-A1E0-A021788D8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12576" y="-6248"/>
            <a:ext cx="795746" cy="503578"/>
          </a:xfrm>
        </p:spPr>
        <p:txBody>
          <a:bodyPr/>
          <a:lstStyle/>
          <a:p>
            <a:fld id="{725C68B6-61C2-468F-89AB-4B9F7531AA68}" type="slidenum">
              <a:rPr lang="ru-RU" sz="800" smtClean="0"/>
              <a:pPr/>
              <a:t>4</a:t>
            </a:fld>
            <a:endParaRPr lang="ru-RU" sz="800" dirty="0"/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я создал игру в </a:t>
            </a:r>
            <a:r>
              <a:rPr lang="en-US" dirty="0"/>
              <a:t>Scratch</a:t>
            </a:r>
            <a:r>
              <a:rPr lang="ru-RU" dirty="0"/>
              <a:t>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D80D77A-EB65-48DD-9C7B-44DE279FD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540568" y="0"/>
            <a:ext cx="795746" cy="503578"/>
          </a:xfrm>
        </p:spPr>
        <p:txBody>
          <a:bodyPr/>
          <a:lstStyle/>
          <a:p>
            <a:fld id="{725C68B6-61C2-468F-89AB-4B9F7531AA68}" type="slidenum">
              <a:rPr lang="ru-RU" sz="800" smtClean="0"/>
              <a:pPr/>
              <a:t>5</a:t>
            </a:fld>
            <a:endParaRPr lang="ru-RU" sz="800" dirty="0"/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580AF17-4C9D-4AC8-9BCC-5441B0AAC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540568" y="0"/>
            <a:ext cx="795746" cy="503578"/>
          </a:xfrm>
        </p:spPr>
        <p:txBody>
          <a:bodyPr/>
          <a:lstStyle/>
          <a:p>
            <a:fld id="{725C68B6-61C2-468F-89AB-4B9F7531AA68}" type="slidenum">
              <a:rPr lang="ru-RU" sz="800" smtClean="0"/>
              <a:pPr/>
              <a:t>6</a:t>
            </a:fld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55216" y="639656"/>
            <a:ext cx="5118560" cy="213482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Для создания игры использовал такие блоки как: сообщения, операторы, а также подпрограммы.</a:t>
            </a:r>
          </a:p>
          <a:p>
            <a:pPr marL="0" indent="0">
              <a:buNone/>
            </a:pPr>
            <a:r>
              <a:rPr lang="ru-RU" dirty="0"/>
              <a:t>Также я сам рисовал спрайты (а также использовал </a:t>
            </a:r>
            <a:r>
              <a:rPr lang="ru-RU" dirty="0" err="1"/>
              <a:t>калажи</a:t>
            </a:r>
            <a:r>
              <a:rPr lang="ru-RU" dirty="0"/>
              <a:t>) и сам озвучивал диалоги.</a:t>
            </a: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24110" y="2321004"/>
            <a:ext cx="66025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/>
              <a:t>Хрупкая история</a:t>
            </a: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4653136"/>
            <a:ext cx="3960440" cy="127099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Автор: Малыхин Максим</a:t>
            </a:r>
          </a:p>
          <a:p>
            <a:r>
              <a:rPr lang="ru-RU" dirty="0">
                <a:solidFill>
                  <a:schemeClr val="tx1"/>
                </a:solidFill>
              </a:rPr>
              <a:t>Тренер: </a:t>
            </a:r>
            <a:r>
              <a:rPr lang="ru-RU" dirty="0"/>
              <a:t>Леонтьева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/>
              <a:t>В</a:t>
            </a:r>
            <a:r>
              <a:rPr lang="ru-RU" dirty="0">
                <a:solidFill>
                  <a:schemeClr val="tx1"/>
                </a:solidFill>
              </a:rPr>
              <a:t>алерия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61242" y="6309320"/>
            <a:ext cx="202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Биробиджан, 2025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1618F9-37B3-43F4-8DF0-B7074DB57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274340"/>
            <a:ext cx="5904656" cy="63093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C1F109F-08EF-48E5-AA73-AD8FD7473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12762">
            <a:off x="4375291" y="574263"/>
            <a:ext cx="2409641" cy="29561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FD2349-1958-4194-BDF7-E704D764E0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414" y="2953123"/>
            <a:ext cx="4182313" cy="4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85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5346</TotalTime>
  <Words>201</Words>
  <Application>Microsoft Office PowerPoint</Application>
  <PresentationFormat>Экран 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Gill Sans MT</vt:lpstr>
      <vt:lpstr>Галерея</vt:lpstr>
      <vt:lpstr>Презентация PowerPoint</vt:lpstr>
      <vt:lpstr>Проблема и гипотеза</vt:lpstr>
      <vt:lpstr>Цель и задачи</vt:lpstr>
      <vt:lpstr>Моя идея</vt:lpstr>
      <vt:lpstr>я создал игру в Scratch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Maxim</cp:lastModifiedBy>
  <cp:revision>153</cp:revision>
  <dcterms:created xsi:type="dcterms:W3CDTF">2023-12-18T03:56:41Z</dcterms:created>
  <dcterms:modified xsi:type="dcterms:W3CDTF">2025-12-15T03:34:22Z</dcterms:modified>
</cp:coreProperties>
</file>