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7" r:id="rId6"/>
    <p:sldId id="268" r:id="rId7"/>
    <p:sldId id="269" r:id="rId8"/>
    <p:sldId id="261" r:id="rId9"/>
    <p:sldId id="262" r:id="rId10"/>
    <p:sldId id="263" r:id="rId11"/>
    <p:sldId id="264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660"/>
  </p:normalViewPr>
  <p:slideViewPr>
    <p:cSldViewPr>
      <p:cViewPr varScale="1">
        <p:scale>
          <a:sx n="82" d="100"/>
          <a:sy n="82" d="100"/>
        </p:scale>
        <p:origin x="90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1">
                    <a:shade val="74000"/>
                    <a:satMod val="130000"/>
                    <a:lumMod val="90000"/>
                  </a:schemeClr>
                  <a:schemeClr val="accent1">
                    <a:tint val="94000"/>
                    <a:satMod val="120000"/>
                    <a:lumMod val="104000"/>
                  </a:schemeClr>
                </a:duotone>
              </a:blip>
              <a:tile tx="0" ty="0" sx="100000" sy="100000" flip="none" algn="tl"/>
            </a:blipFill>
            <a:ln>
              <a:noFill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Посещаете ли Вы выставки изобразительного искусства?</c:v>
                </c:pt>
                <c:pt idx="1">
                  <c:v>Знаете ли Вы, куда можно сходить, чтобы посмотреть на картины?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12-F34B-923F-594A5C9D13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2">
                    <a:shade val="74000"/>
                    <a:satMod val="130000"/>
                    <a:lumMod val="90000"/>
                  </a:schemeClr>
                  <a:schemeClr val="accent2">
                    <a:tint val="94000"/>
                    <a:satMod val="120000"/>
                    <a:lumMod val="104000"/>
                  </a:schemeClr>
                </a:duotone>
              </a:blip>
              <a:tile tx="0" ty="0" sx="100000" sy="100000" flip="none" algn="tl"/>
            </a:blipFill>
            <a:ln>
              <a:noFill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Посещаете ли Вы выставки изобразительного искусства?</c:v>
                </c:pt>
                <c:pt idx="1">
                  <c:v>Знаете ли Вы, куда можно сходить, чтобы посмотреть на картины?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B312-F34B-923F-594A5C9D138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Нет</c:v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3">
                    <a:shade val="74000"/>
                    <a:satMod val="130000"/>
                    <a:lumMod val="90000"/>
                  </a:schemeClr>
                  <a:schemeClr val="accent3">
                    <a:tint val="94000"/>
                    <a:satMod val="120000"/>
                    <a:lumMod val="104000"/>
                  </a:schemeClr>
                </a:duotone>
              </a:blip>
              <a:tile tx="0" ty="0" sx="100000" sy="100000" flip="none" algn="tl"/>
            </a:blipFill>
            <a:ln>
              <a:noFill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  <a:sp3d/>
          </c:spPr>
          <c:invertIfNegative val="0"/>
          <c:cat>
            <c:strRef>
              <c:f>Лист1!$A$2:$A$5</c:f>
              <c:strCache>
                <c:ptCount val="2"/>
                <c:pt idx="0">
                  <c:v>Посещаете ли Вы выставки изобразительного искусства?</c:v>
                </c:pt>
                <c:pt idx="1">
                  <c:v>Знаете ли Вы, куда можно сходить, чтобы посмотреть на картины?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27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12-F34B-923F-594A5C9D1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4758144"/>
        <c:axId val="64766336"/>
        <c:axId val="0"/>
      </c:bar3DChart>
      <c:catAx>
        <c:axId val="64758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66336"/>
        <c:crosses val="autoZero"/>
        <c:auto val="1"/>
        <c:lblAlgn val="ctr"/>
        <c:lblOffset val="100"/>
        <c:noMultiLvlLbl val="0"/>
      </c:catAx>
      <c:valAx>
        <c:axId val="6476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5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1083C-46A4-4980-AFAB-EB7CF8CD4175}" type="datetimeFigureOut">
              <a:rPr lang="ru-RU" smtClean="0"/>
              <a:pPr/>
              <a:t>20.01.2024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1B1AE-8B38-451C-8CDC-B6606A50C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44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367DC729-EA7D-416D-9C82-036F33AE821D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93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6785-2436-49FF-9E00-7538FB6D2532}" type="datetime1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67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BA21-7189-4876-9EEC-30EA7BC825C8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589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ED6D2-17C1-47E3-8CEE-51DF58892100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674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61A2-B196-4E82-9CC1-6D1DE7E24199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81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D2A7-54D2-4CFE-A6B3-DDE56257D6BF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121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5EC-F01A-486E-AEFE-33E6DB095ECA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093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0D259-00C5-4D93-97D3-0BD25A41A217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365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8C8E-1C7E-49D4-A202-A10BAA09BDFF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95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1955-D187-4D1B-AE27-0DBF56FFDF00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2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4416-C10E-49F2-A691-9965F0BCBED8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81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C9E8-2BC4-465B-891E-954A69DE17BA}" type="datetime1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2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4F75-1822-4816-B5AB-75221BD7AD91}" type="datetime1">
              <a:rPr lang="ru-RU" smtClean="0"/>
              <a:t>20.01.2024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3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F243-51C4-4301-A0AE-07FE498386A7}" type="datetime1">
              <a:rPr lang="ru-RU" smtClean="0"/>
              <a:t>20.01.2024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10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41BA-5DDA-4C93-8E31-D72DE1DAD6FE}" type="datetime1">
              <a:rPr lang="ru-RU" smtClean="0"/>
              <a:t>20.01.2024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72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1963-E3F4-49F6-8C9B-870843B1F3BF}" type="datetime1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79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F6E67-90CF-4153-867A-AD029093D9D2}" type="datetime1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70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31D617-733E-437F-AA69-7F18E482F891}" type="datetime1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2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allerix.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smuseumvrm.ru/reference/news_category/virtualnie_vistavki/index.php" TargetMode="External"/><Relationship Id="rId5" Type="http://schemas.openxmlformats.org/officeDocument/2006/relationships/hyperlink" Target="https://vsgallery.art/" TargetMode="External"/><Relationship Id="rId4" Type="http://schemas.openxmlformats.org/officeDocument/2006/relationships/hyperlink" Target="https://kibart.r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iabir.ru/" TargetMode="External"/><Relationship Id="rId2" Type="http://schemas.openxmlformats.org/officeDocument/2006/relationships/hyperlink" Target="https://t.me/art_eao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260648"/>
            <a:ext cx="3253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Центр развития робототехники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865040"/>
            <a:ext cx="5594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Название: Обучение искусству. 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4715" y="3910593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Конышева О.А.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4143" y="6228020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2024</a:t>
            </a:r>
          </a:p>
        </p:txBody>
      </p:sp>
    </p:spTree>
    <p:extLst>
      <p:ext uri="{BB962C8B-B14F-4D97-AF65-F5344CB8AC3E}">
        <p14:creationId xmlns:p14="http://schemas.microsoft.com/office/powerpoint/2010/main" val="325223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99592" y="1265642"/>
            <a:ext cx="5929313" cy="2232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Мне пригодились такие блоки: условия, </a:t>
            </a:r>
          </a:p>
          <a:p>
            <a:pPr marL="0" indent="0">
              <a:buNone/>
            </a:pPr>
            <a:r>
              <a:rPr lang="ru-RU" dirty="0"/>
              <a:t>сообщения, операторы, </a:t>
            </a:r>
            <a:br>
              <a:rPr lang="ru-RU" dirty="0"/>
            </a:br>
            <a:r>
              <a:rPr lang="ru-RU" dirty="0"/>
              <a:t>переменные.</a:t>
            </a:r>
          </a:p>
          <a:p>
            <a:pPr marL="0" indent="0">
              <a:buNone/>
            </a:pPr>
            <a:r>
              <a:rPr lang="ru-RU" dirty="0"/>
              <a:t>Также я сам рисовал некоторые спрайты и озвучивал диалоги.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34ADF6-4336-425B-8F90-254FE9FE0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691364"/>
            <a:ext cx="1903923" cy="56126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39AFCC-6699-41BB-A4AA-01BBA1F07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264" y="4156639"/>
            <a:ext cx="4139952" cy="2008665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580AF17-4C9D-4AC8-9BCC-5441B0AA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Возможно, что  картины в будущем можно будет писать только воображая их своей голове, переносить их в цифровой реальности, где их смогут увидеть другие люди. </a:t>
            </a:r>
          </a:p>
          <a:p>
            <a:r>
              <a:rPr lang="ru-RU" dirty="0"/>
              <a:t>Искусство станет важной частью нашей жизни, а не ее украшением.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2594E6-4C1F-457A-B071-3BCE83482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260648"/>
            <a:ext cx="3253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Центр развития робототехники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865040"/>
            <a:ext cx="5594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Название: Обучение искусству. 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4715" y="3910593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Конышева О.А.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6209626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2024</a:t>
            </a:r>
          </a:p>
        </p:txBody>
      </p:sp>
    </p:spTree>
    <p:extLst>
      <p:ext uri="{BB962C8B-B14F-4D97-AF65-F5344CB8AC3E}">
        <p14:creationId xmlns:p14="http://schemas.microsoft.com/office/powerpoint/2010/main" val="36004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1497013"/>
            <a:ext cx="8229600" cy="5360987"/>
          </a:xfrm>
        </p:spPr>
        <p:txBody>
          <a:bodyPr/>
          <a:lstStyle/>
          <a:p>
            <a:r>
              <a:rPr lang="ru-RU" dirty="0"/>
              <a:t>Цель: Создать анимацию в </a:t>
            </a:r>
            <a:r>
              <a:rPr lang="en-US" dirty="0"/>
              <a:t>Scratch</a:t>
            </a:r>
            <a:r>
              <a:rPr lang="ru-RU" dirty="0"/>
              <a:t>, которая покажет, что новые технологии могут помочь в развитии искусства.</a:t>
            </a:r>
          </a:p>
          <a:p>
            <a:r>
              <a:rPr lang="ru-RU" dirty="0"/>
              <a:t>Задачи:</a:t>
            </a:r>
          </a:p>
          <a:p>
            <a:pPr marL="0" indent="0">
              <a:buNone/>
            </a:pPr>
            <a:r>
              <a:rPr lang="ru-RU" dirty="0"/>
              <a:t>1.Узнать, существуют ли сейчас технологии, которые используются в искусстве;</a:t>
            </a:r>
          </a:p>
          <a:p>
            <a:pPr marL="0" indent="0">
              <a:buNone/>
            </a:pPr>
            <a:r>
              <a:rPr lang="ru-RU" dirty="0"/>
              <a:t>2.Придумать новый способ развития искусства с помощью современных технологий;</a:t>
            </a:r>
          </a:p>
          <a:p>
            <a:pPr marL="0" indent="0">
              <a:buNone/>
            </a:pPr>
            <a:r>
              <a:rPr lang="ru-RU" dirty="0"/>
              <a:t>3. Создать анимацию в </a:t>
            </a:r>
            <a:r>
              <a:rPr lang="en-US" dirty="0"/>
              <a:t>Scratch</a:t>
            </a:r>
            <a:r>
              <a:rPr lang="ru-RU" dirty="0"/>
              <a:t>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4A1D848-E680-4E59-AC8D-F0FB9A61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49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Искусство и технологии.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172468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21 веке в изобразительном искусстве появились 3D-печать, виртуальная реальность, искусственный интеллект (может сам рисовать картины), виртуальные галереи.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CBEECB-2F3B-4CA0-A7AB-CB1EC943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03648" y="2132856"/>
            <a:ext cx="6799263" cy="34448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Современные технологии также сохраняют искусство</a:t>
            </a:r>
          </a:p>
          <a:p>
            <a:pPr marL="0" indent="0" fontAlgn="base">
              <a:buNone/>
            </a:pPr>
            <a:r>
              <a:rPr lang="ru-RU" dirty="0"/>
              <a:t>Например, чтобы восстановить утраченные фрагменты картин, скрытые под слоями краски или сажи.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058F102-B2F0-41AA-B4EC-D2455C83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571488"/>
            <a:ext cx="6799262" cy="1071562"/>
          </a:xfrm>
        </p:spPr>
        <p:txBody>
          <a:bodyPr>
            <a:normAutofit fontScale="90000"/>
          </a:bodyPr>
          <a:lstStyle/>
          <a:p>
            <a:r>
              <a:rPr lang="ru-RU" dirty="0"/>
              <a:t>Где можно посмотреть произведения искусства?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5764" y="1643050"/>
            <a:ext cx="3820212" cy="1667998"/>
          </a:xfrm>
        </p:spPr>
        <p:txBody>
          <a:bodyPr/>
          <a:lstStyle/>
          <a:p>
            <a:r>
              <a:rPr lang="ru-RU" dirty="0"/>
              <a:t>«Музей современного искусства ЕАО». Открылся в Биробиджане 22 апреля 1989 года.</a:t>
            </a:r>
          </a:p>
          <a:p>
            <a:endParaRPr lang="ru-RU" dirty="0"/>
          </a:p>
        </p:txBody>
      </p:sp>
      <p:pic>
        <p:nvPicPr>
          <p:cNvPr id="1026" name="Picture 2" descr="F:\соревнования 23-24\vystavka-7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403431"/>
            <a:ext cx="2857520" cy="2729888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429124" y="1643050"/>
            <a:ext cx="3357586" cy="4286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Картинные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галереи </a:t>
            </a:r>
            <a:r>
              <a:rPr kumimoji="0" lang="ru-RU" sz="2400" b="0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онлайн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2400" dirty="0">
                <a:hlinkClick r:id="rId3"/>
              </a:rPr>
              <a:t>https://gallerix.ru/</a:t>
            </a:r>
            <a:endParaRPr lang="ru-RU" sz="2400" dirty="0"/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2400" dirty="0">
                <a:hlinkClick r:id="rId4"/>
              </a:rPr>
              <a:t>https://kibart.ru/</a:t>
            </a:r>
            <a:endParaRPr lang="ru-RU" sz="2400" dirty="0"/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2400" dirty="0">
                <a:hlinkClick r:id="rId5"/>
              </a:rPr>
              <a:t>https://vsgallery.art/</a:t>
            </a:r>
            <a:endParaRPr lang="ru-RU" sz="2400" dirty="0"/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2400" dirty="0">
                <a:hlinkClick r:id="rId6"/>
              </a:rPr>
              <a:t>https://rusmuseumvrm.ru/reference/news_category/virtualnie_vistavki/index.php</a:t>
            </a:r>
            <a:endParaRPr lang="ru-RU" sz="2400" dirty="0"/>
          </a:p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lvl="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03EB0C-AB57-43C6-9380-62179080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Исследование.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B355D1B-F5A6-45F8-A784-4483064F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9523242"/>
              </p:ext>
            </p:extLst>
          </p:nvPr>
        </p:nvGraphicFramePr>
        <p:xfrm>
          <a:off x="1168399" y="2420888"/>
          <a:ext cx="6799262" cy="392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67433" y="814609"/>
            <a:ext cx="3399631" cy="5145923"/>
          </a:xfrm>
        </p:spPr>
        <p:txBody>
          <a:bodyPr>
            <a:normAutofit/>
          </a:bodyPr>
          <a:lstStyle/>
          <a:p>
            <a:r>
              <a:rPr lang="ru-RU" dirty="0"/>
              <a:t>Я создал группу в </a:t>
            </a:r>
            <a:r>
              <a:rPr lang="ru-RU" dirty="0" err="1"/>
              <a:t>телеграм</a:t>
            </a:r>
            <a:r>
              <a:rPr lang="ru-RU" dirty="0"/>
              <a:t> </a:t>
            </a:r>
            <a:r>
              <a:rPr lang="en-US" dirty="0">
                <a:hlinkClick r:id="rId2"/>
              </a:rPr>
              <a:t>https://t.me/art_eao</a:t>
            </a:r>
            <a:r>
              <a:rPr lang="ru-RU" dirty="0"/>
              <a:t> , в которой можно будет узнавать о выставках, которые проходят в нашем городе (информацию я беру с сайта </a:t>
            </a:r>
            <a:r>
              <a:rPr lang="en-US" dirty="0">
                <a:hlinkClick r:id="rId3"/>
              </a:rPr>
              <a:t>https://riabir.ru/</a:t>
            </a:r>
            <a:r>
              <a:rPr lang="ru-RU" dirty="0"/>
              <a:t>).</a:t>
            </a:r>
          </a:p>
          <a:p>
            <a:r>
              <a:rPr lang="ru-RU" dirty="0"/>
              <a:t>А также в группе есть ссылки на виртуальные галереи.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FCD4E75-5D02-4A8B-B3A9-8A42675D9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54639B-D647-4A6C-8580-49FDAD0E48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" b="14354"/>
          <a:stretch/>
        </p:blipFill>
        <p:spPr>
          <a:xfrm>
            <a:off x="4788024" y="814610"/>
            <a:ext cx="3672409" cy="52287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идея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866" y="2444932"/>
            <a:ext cx="6798736" cy="3452528"/>
          </a:xfrm>
        </p:spPr>
        <p:txBody>
          <a:bodyPr>
            <a:normAutofit/>
          </a:bodyPr>
          <a:lstStyle/>
          <a:p>
            <a:r>
              <a:rPr lang="ru-RU" dirty="0"/>
              <a:t>Я придумал игровую анимацию,  чтобы люди смотрели и знакомились с некоторыми картинами великих художников.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A56868-9FEF-4FA8-A1E0-A021788D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135751-94FA-4804-AC6B-A1B4E24F4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64" y="3675029"/>
            <a:ext cx="3419872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Для решения третьей задачи я создал анимацию в </a:t>
            </a:r>
            <a:r>
              <a:rPr lang="en-US" dirty="0"/>
              <a:t>Scratch</a:t>
            </a:r>
            <a:r>
              <a:rPr lang="ru-RU" dirty="0"/>
              <a:t>.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E7BC404-03C7-4D2C-BF49-4A00984A04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583233"/>
              </p:ext>
            </p:extLst>
          </p:nvPr>
        </p:nvGraphicFramePr>
        <p:xfrm>
          <a:off x="1176338" y="2490788"/>
          <a:ext cx="6799260" cy="365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799260">
                  <a:extLst>
                    <a:ext uri="{9D8B030D-6E8A-4147-A177-3AD203B41FA5}">
                      <a16:colId xmlns:a16="http://schemas.microsoft.com/office/drawing/2014/main" val="1981424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182652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696CAD-095E-41D1-ACC9-8BD3B07E82A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928934"/>
            <a:ext cx="2256868" cy="17821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2D9ADEB-01E1-4E67-A292-6A887AEE5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928934"/>
            <a:ext cx="2940434" cy="179321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D80D77A-EB65-48DD-9C7B-44DE279F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3919</TotalTime>
  <Words>363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Wingdings</vt:lpstr>
      <vt:lpstr>Натуральные материалы</vt:lpstr>
      <vt:lpstr>Презентация PowerPoint</vt:lpstr>
      <vt:lpstr>Презентация PowerPoint</vt:lpstr>
      <vt:lpstr>Искусство и технологии.</vt:lpstr>
      <vt:lpstr>Презентация PowerPoint</vt:lpstr>
      <vt:lpstr>Где можно посмотреть произведения искусства?</vt:lpstr>
      <vt:lpstr>Исследование.</vt:lpstr>
      <vt:lpstr>Презентация PowerPoint</vt:lpstr>
      <vt:lpstr>Моя идея</vt:lpstr>
      <vt:lpstr>Для решения третьей задачи я создал анимацию в Scratch. </vt:lpstr>
      <vt:lpstr>Презентация PowerPoint</vt:lpstr>
      <vt:lpstr>Вывод.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sirjsik@gmail.com</cp:lastModifiedBy>
  <cp:revision>52</cp:revision>
  <dcterms:created xsi:type="dcterms:W3CDTF">2023-12-18T03:56:41Z</dcterms:created>
  <dcterms:modified xsi:type="dcterms:W3CDTF">2024-01-19T23:35:23Z</dcterms:modified>
</cp:coreProperties>
</file>