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8" r:id="rId1"/>
  </p:sldMasterIdLst>
  <p:notesMasterIdLst>
    <p:notesMasterId r:id="rId10"/>
  </p:notesMasterIdLst>
  <p:sldIdLst>
    <p:sldId id="273" r:id="rId2"/>
    <p:sldId id="258" r:id="rId3"/>
    <p:sldId id="261" r:id="rId4"/>
    <p:sldId id="262" r:id="rId5"/>
    <p:sldId id="263" r:id="rId6"/>
    <p:sldId id="278" r:id="rId7"/>
    <p:sldId id="277" r:id="rId8"/>
    <p:sldId id="275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83274" autoAdjust="0"/>
  </p:normalViewPr>
  <p:slideViewPr>
    <p:cSldViewPr>
      <p:cViewPr varScale="1">
        <p:scale>
          <a:sx n="87" d="100"/>
          <a:sy n="87" d="100"/>
        </p:scale>
        <p:origin x="1452" y="4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386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11083C-46A4-4980-AFAB-EB7CF8CD4175}" type="datetimeFigureOut">
              <a:rPr lang="ru-RU" smtClean="0"/>
              <a:pPr/>
              <a:t>18.01.2025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71B1AE-8B38-451C-8CDC-B6606A50C7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944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DC729-EA7D-416D-9C82-036F33AE821D}" type="datetime1">
              <a:rPr lang="ru-RU" smtClean="0"/>
              <a:t>18.01.2025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6353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0D259-00C5-4D93-97D3-0BD25A41A217}" type="datetime1">
              <a:rPr lang="ru-RU" smtClean="0"/>
              <a:t>18.01.2025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467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08C8E-1C7E-49D4-A202-A10BAA09BDFF}" type="datetime1">
              <a:rPr lang="ru-RU" smtClean="0"/>
              <a:t>18.01.2025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0442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1955-D187-4D1B-AE27-0DBF56FFDF00}" type="datetime1">
              <a:rPr lang="ru-RU" smtClean="0"/>
              <a:t>18.01.2025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143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F4416-C10E-49F2-A691-9965F0BCBED8}" type="datetime1">
              <a:rPr lang="ru-RU" smtClean="0"/>
              <a:t>18.01.2025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6784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C9E8-2BC4-465B-891E-954A69DE17BA}" type="datetime1">
              <a:rPr lang="ru-RU" smtClean="0"/>
              <a:t>18.01.2025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2517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64F75-1822-4816-B5AB-75221BD7AD91}" type="datetime1">
              <a:rPr lang="ru-RU" smtClean="0"/>
              <a:t>18.01.2025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642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F243-51C4-4301-A0AE-07FE498386A7}" type="datetime1">
              <a:rPr lang="ru-RU" smtClean="0"/>
              <a:t>18.01.2025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970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D41BA-5DDA-4C93-8E31-D72DE1DAD6FE}" type="datetime1">
              <a:rPr lang="ru-RU" smtClean="0"/>
              <a:t>18.01.2025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076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41963-E3F4-49F6-8C9B-870843B1F3BF}" type="datetime1">
              <a:rPr lang="ru-RU" smtClean="0"/>
              <a:t>18.01.2025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2228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916F6E67-90CF-4153-867A-AD029093D9D2}" type="datetime1">
              <a:rPr lang="ru-RU" smtClean="0"/>
              <a:t>18.01.2025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4154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1D617-733E-437F-AA69-7F18E482F891}" type="datetime1">
              <a:rPr lang="ru-RU" smtClean="0"/>
              <a:t>18.01.2025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850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&#1087;&#1086;&#1076;&#1074;&#1086;&#1076;&#1085;&#1072;&#1103;-&#1074;&#1086;&#1083;&#1085;&#1072;.&#1088;&#1092;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24110" y="2321004"/>
            <a:ext cx="660250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dirty="0"/>
              <a:t>Подводная волна</a:t>
            </a:r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80112" y="4653136"/>
            <a:ext cx="3960440" cy="127099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Автор: Малыхин Максим</a:t>
            </a:r>
          </a:p>
          <a:p>
            <a:r>
              <a:rPr lang="ru-RU" dirty="0">
                <a:solidFill>
                  <a:schemeClr val="tx1"/>
                </a:solidFill>
              </a:rPr>
              <a:t>Тренер: </a:t>
            </a:r>
            <a:r>
              <a:rPr lang="ru-RU" dirty="0"/>
              <a:t>Леонтьева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/>
              <a:t>В</a:t>
            </a:r>
            <a:r>
              <a:rPr lang="ru-RU" dirty="0">
                <a:solidFill>
                  <a:schemeClr val="tx1"/>
                </a:solidFill>
              </a:rPr>
              <a:t>алерия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61242" y="6309320"/>
            <a:ext cx="20215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Биробиджан, 2025</a:t>
            </a:r>
          </a:p>
        </p:txBody>
      </p:sp>
    </p:spTree>
    <p:extLst>
      <p:ext uri="{BB962C8B-B14F-4D97-AF65-F5344CB8AC3E}">
        <p14:creationId xmlns:p14="http://schemas.microsoft.com/office/powerpoint/2010/main" val="2421727875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4A1D848-E680-4E59-AC8D-F0FB9A61A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12576" y="0"/>
            <a:ext cx="795746" cy="503578"/>
          </a:xfrm>
        </p:spPr>
        <p:txBody>
          <a:bodyPr/>
          <a:lstStyle/>
          <a:p>
            <a:fld id="{725C68B6-61C2-468F-89AB-4B9F7531AA68}" type="slidenum">
              <a:rPr lang="ru-RU" sz="800" smtClean="0"/>
              <a:pPr/>
              <a:t>2</a:t>
            </a:fld>
            <a:endParaRPr lang="ru-RU" sz="800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59532" y="1239044"/>
            <a:ext cx="8424936" cy="4379912"/>
          </a:xfrm>
        </p:spPr>
        <p:txBody>
          <a:bodyPr/>
          <a:lstStyle/>
          <a:p>
            <a:r>
              <a:rPr lang="ru-RU" dirty="0"/>
              <a:t>Цель: Показать практическое применение разрушения льда с помощью создания подводной волны, подводным судном, в условиях ледяного покрова.</a:t>
            </a:r>
          </a:p>
          <a:p>
            <a:r>
              <a:rPr lang="ru-RU" dirty="0"/>
              <a:t>Задачи:</a:t>
            </a:r>
          </a:p>
          <a:p>
            <a:pPr marL="0" indent="0">
              <a:buNone/>
            </a:pPr>
            <a:r>
              <a:rPr lang="ru-RU" dirty="0"/>
              <a:t>1. Изучить проблему всплытия подводной лодки из под ледяного покрова.</a:t>
            </a:r>
          </a:p>
          <a:p>
            <a:pPr marL="0" indent="0">
              <a:buNone/>
            </a:pPr>
            <a:r>
              <a:rPr lang="ru-RU" dirty="0"/>
              <a:t>2. Исследовать подводные способы разрушения льда.</a:t>
            </a:r>
          </a:p>
          <a:p>
            <a:pPr marL="0" indent="0">
              <a:buNone/>
            </a:pPr>
            <a:r>
              <a:rPr lang="ru-RU" dirty="0"/>
              <a:t>3. Создать веб пособие и анимированную игру в </a:t>
            </a:r>
            <a:r>
              <a:rPr lang="en-US" dirty="0"/>
              <a:t>Scratch </a:t>
            </a:r>
            <a:r>
              <a:rPr lang="ru-RU" dirty="0"/>
              <a:t>о практическом применение исследованного способа разрушения льда подводной волной</a:t>
            </a:r>
          </a:p>
        </p:txBody>
      </p:sp>
    </p:spTree>
    <p:extLst>
      <p:ext uri="{BB962C8B-B14F-4D97-AF65-F5344CB8AC3E}">
        <p14:creationId xmlns:p14="http://schemas.microsoft.com/office/powerpoint/2010/main" val="74749478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Моя идея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72632" y="1853755"/>
            <a:ext cx="6798736" cy="373162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Я придумал игровую анимацию,  чтобы наглядно показать практическое применение исследованного способа разрушения льда подводной волной.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A56868-9FEF-4FA8-A1E0-A021788D8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12576" y="-6248"/>
            <a:ext cx="795746" cy="503578"/>
          </a:xfrm>
        </p:spPr>
        <p:txBody>
          <a:bodyPr/>
          <a:lstStyle/>
          <a:p>
            <a:fld id="{725C68B6-61C2-468F-89AB-4B9F7531AA68}" type="slidenum">
              <a:rPr lang="ru-RU" sz="800" smtClean="0"/>
              <a:pPr/>
              <a:t>3</a:t>
            </a:fld>
            <a:endParaRPr lang="ru-RU" sz="8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F8D6E9-A6D5-42B9-AF57-2E194BEF3D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971" y="3212976"/>
            <a:ext cx="4176057" cy="3180912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я создал анимацию в </a:t>
            </a:r>
            <a:r>
              <a:rPr lang="en-US" dirty="0"/>
              <a:t>Scratch</a:t>
            </a:r>
            <a:r>
              <a:rPr lang="ru-RU" dirty="0"/>
              <a:t>. 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4D80D77A-EB65-48DD-9C7B-44DE279FD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540568" y="0"/>
            <a:ext cx="795746" cy="503578"/>
          </a:xfrm>
        </p:spPr>
        <p:txBody>
          <a:bodyPr/>
          <a:lstStyle/>
          <a:p>
            <a:fld id="{725C68B6-61C2-468F-89AB-4B9F7531AA68}" type="slidenum">
              <a:rPr lang="ru-RU" sz="800" smtClean="0"/>
              <a:pPr/>
              <a:t>4</a:t>
            </a:fld>
            <a:endParaRPr lang="ru-RU" sz="8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73DF619-18D7-4965-850D-8C76AEC53C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39" y="2328721"/>
            <a:ext cx="4062971" cy="303508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10C579D-13DC-4278-AA79-585A7DB472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338133"/>
            <a:ext cx="4032448" cy="3035083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580AF17-4C9D-4AC8-9BCC-5441B0AAC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540568" y="0"/>
            <a:ext cx="795746" cy="503578"/>
          </a:xfrm>
        </p:spPr>
        <p:txBody>
          <a:bodyPr/>
          <a:lstStyle/>
          <a:p>
            <a:fld id="{725C68B6-61C2-468F-89AB-4B9F7531AA68}" type="slidenum">
              <a:rPr lang="ru-RU" sz="800" smtClean="0"/>
              <a:pPr/>
              <a:t>5</a:t>
            </a:fld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33560" y="990456"/>
            <a:ext cx="5118560" cy="21348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Я использовал такие блоки как: сообщения, операторы, а также подпрограммы.</a:t>
            </a:r>
          </a:p>
          <a:p>
            <a:pPr marL="0" indent="0">
              <a:buNone/>
            </a:pPr>
            <a:r>
              <a:rPr lang="ru-RU" dirty="0"/>
              <a:t>Также я сам рисовал спрайты (а также использовал </a:t>
            </a:r>
            <a:r>
              <a:rPr lang="ru-RU" dirty="0" err="1"/>
              <a:t>калажи</a:t>
            </a:r>
            <a:r>
              <a:rPr lang="ru-RU" dirty="0"/>
              <a:t>) и озвучивал диалоги.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639AFCC-6699-41BB-A4AA-01BBA1F07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7652" y="2719612"/>
            <a:ext cx="1529659" cy="110979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274E5CB-5988-4207-939B-AB45E44B0B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31" y="2924944"/>
            <a:ext cx="2657109" cy="309822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F1F78F8-BC31-42EC-B130-1C32F1D1E5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584511"/>
            <a:ext cx="2205920" cy="30944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F3622A-7C4D-46ED-BD42-FBB8B6B2E2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735" y="3643082"/>
            <a:ext cx="1138657" cy="252027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1788AF4-0247-4B22-867D-55FA7E12774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545" y="3979869"/>
            <a:ext cx="2292792" cy="170269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6A6CF40-A2D0-4B53-B697-2FCC6853D6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68760"/>
            <a:ext cx="3096344" cy="147671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8EFA95-3F72-4559-B2BC-B8394F0F86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124744"/>
            <a:ext cx="5118561" cy="244665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2AF2E3-61A0-4FB1-A337-C8E97F71CF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01" y="3454964"/>
            <a:ext cx="3334295" cy="280992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891DB4D-2E8E-4FE8-9EDB-2B54367A94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060" y="4077072"/>
            <a:ext cx="3334295" cy="19461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D5A6F16-3784-470A-856E-6E91C66BAC00}"/>
              </a:ext>
            </a:extLst>
          </p:cNvPr>
          <p:cNvSpPr txBox="1"/>
          <p:nvPr/>
        </p:nvSpPr>
        <p:spPr>
          <a:xfrm>
            <a:off x="1331640" y="404664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ru-RU" sz="2800" dirty="0"/>
              <a:t>Условия, переменные, клоны и факты в облаках</a:t>
            </a:r>
          </a:p>
        </p:txBody>
      </p:sp>
    </p:spTree>
    <p:extLst>
      <p:ext uri="{BB962C8B-B14F-4D97-AF65-F5344CB8AC3E}">
        <p14:creationId xmlns:p14="http://schemas.microsoft.com/office/powerpoint/2010/main" val="1958748851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F1E230-E84B-4C7C-8DBA-3BC280CBC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Веб - страница в браузере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D79BC9-F717-4C1A-ADC1-C7E155DBD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485" y="2015733"/>
            <a:ext cx="7809029" cy="1413267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Я сам сделал Веб страницу в браузере, о подводном способе разрушения льда, что бы все желающие смогли тоже узнать о таком способе </a:t>
            </a:r>
            <a:r>
              <a:rPr lang="ru-RU" dirty="0">
                <a:hlinkClick r:id="rId2"/>
              </a:rPr>
              <a:t>Подводная волна.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898A575-98E8-4574-B2FD-9F8A0D9BC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3212976"/>
            <a:ext cx="2356280" cy="336611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7C329C0-D471-4415-8AED-941976315A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5896" y="3284984"/>
            <a:ext cx="2379394" cy="22653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66CC35-F6C3-40FC-BA51-6EF682486D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6696" y="3284984"/>
            <a:ext cx="2611850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67497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24110" y="2321004"/>
            <a:ext cx="660250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dirty="0"/>
              <a:t>Подводная волна</a:t>
            </a:r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80112" y="4653136"/>
            <a:ext cx="3960440" cy="127099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Автор: Малыхин Максим</a:t>
            </a:r>
          </a:p>
          <a:p>
            <a:r>
              <a:rPr lang="ru-RU" dirty="0">
                <a:solidFill>
                  <a:schemeClr val="tx1"/>
                </a:solidFill>
              </a:rPr>
              <a:t>Тренер: </a:t>
            </a:r>
            <a:r>
              <a:rPr lang="ru-RU" dirty="0"/>
              <a:t>Леонтьева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/>
              <a:t>В</a:t>
            </a:r>
            <a:r>
              <a:rPr lang="ru-RU" dirty="0">
                <a:solidFill>
                  <a:schemeClr val="tx1"/>
                </a:solidFill>
              </a:rPr>
              <a:t>алерия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61242" y="6309320"/>
            <a:ext cx="20215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Биробиджан, 2025</a:t>
            </a:r>
          </a:p>
        </p:txBody>
      </p:sp>
    </p:spTree>
    <p:extLst>
      <p:ext uri="{BB962C8B-B14F-4D97-AF65-F5344CB8AC3E}">
        <p14:creationId xmlns:p14="http://schemas.microsoft.com/office/powerpoint/2010/main" val="2366285204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4771</TotalTime>
  <Words>187</Words>
  <Application>Microsoft Office PowerPoint</Application>
  <PresentationFormat>Экран (4:3)</PresentationFormat>
  <Paragraphs>25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Gill Sans MT</vt:lpstr>
      <vt:lpstr>Галерея</vt:lpstr>
      <vt:lpstr>Презентация PowerPoint</vt:lpstr>
      <vt:lpstr>Презентация PowerPoint</vt:lpstr>
      <vt:lpstr>Моя идея</vt:lpstr>
      <vt:lpstr>я создал анимацию в Scratch. </vt:lpstr>
      <vt:lpstr>Презентация PowerPoint</vt:lpstr>
      <vt:lpstr>Презентация PowerPoint</vt:lpstr>
      <vt:lpstr>Веб - страница в браузере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Дмитриевна Валерия</cp:lastModifiedBy>
  <cp:revision>121</cp:revision>
  <dcterms:created xsi:type="dcterms:W3CDTF">2023-12-18T03:56:41Z</dcterms:created>
  <dcterms:modified xsi:type="dcterms:W3CDTF">2025-01-18T00:42:28Z</dcterms:modified>
</cp:coreProperties>
</file>