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705" autoAdjust="0"/>
  </p:normalViewPr>
  <p:slideViewPr>
    <p:cSldViewPr>
      <p:cViewPr varScale="1">
        <p:scale>
          <a:sx n="107" d="100"/>
          <a:sy n="107" d="100"/>
        </p:scale>
        <p:origin x="172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088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566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7540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95488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3794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271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639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3514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637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039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697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217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713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324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179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670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093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6639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0975" y="260648"/>
            <a:ext cx="7486600" cy="362471"/>
          </a:xfrm>
        </p:spPr>
        <p:txBody>
          <a:bodyPr>
            <a:noAutofit/>
          </a:bodyPr>
          <a:lstStyle/>
          <a:p>
            <a:r>
              <a:rPr lang="ru-RU" sz="2000" dirty="0"/>
              <a:t>Центр развития робототехники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95936" y="4581128"/>
            <a:ext cx="5072608" cy="1198984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Автор: Малыхин Максим</a:t>
            </a:r>
          </a:p>
          <a:p>
            <a:r>
              <a:rPr lang="ru-RU" dirty="0">
                <a:solidFill>
                  <a:schemeClr val="tx1"/>
                </a:solidFill>
              </a:rPr>
              <a:t>Тренер: Конышева О.А.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2420888"/>
            <a:ext cx="63367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/>
              <a:t>Робот – осьминог поможет очистить океан!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03848" y="6209626"/>
            <a:ext cx="20215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Биробиджан, 2023</a:t>
            </a:r>
          </a:p>
        </p:txBody>
      </p:sp>
    </p:spTree>
    <p:extLst>
      <p:ext uri="{BB962C8B-B14F-4D97-AF65-F5344CB8AC3E}">
        <p14:creationId xmlns:p14="http://schemas.microsoft.com/office/powerpoint/2010/main" val="2748892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136904" cy="5688632"/>
          </a:xfrm>
        </p:spPr>
        <p:txBody>
          <a:bodyPr>
            <a:normAutofit/>
          </a:bodyPr>
          <a:lstStyle/>
          <a:p>
            <a:r>
              <a:rPr lang="ru-RU" dirty="0"/>
              <a:t>Цель: придумать способ очищения океана от бытового мусора.</a:t>
            </a:r>
          </a:p>
          <a:p>
            <a:endParaRPr lang="ru-RU" dirty="0"/>
          </a:p>
          <a:p>
            <a:r>
              <a:rPr lang="ru-RU" dirty="0"/>
              <a:t>Задачи:</a:t>
            </a:r>
          </a:p>
          <a:p>
            <a:pPr marL="0" indent="0">
              <a:buNone/>
            </a:pPr>
            <a:r>
              <a:rPr lang="ru-RU" dirty="0"/>
              <a:t>1. Найти информацию об уже существующих способах очищения океана;</a:t>
            </a:r>
          </a:p>
          <a:p>
            <a:pPr marL="0" indent="0">
              <a:buNone/>
            </a:pPr>
            <a:r>
              <a:rPr lang="ru-RU" dirty="0"/>
              <a:t>2. Придумать новый способ очищения океана от бытового мусора;</a:t>
            </a:r>
          </a:p>
          <a:p>
            <a:pPr marL="0" indent="0">
              <a:buNone/>
            </a:pPr>
            <a:r>
              <a:rPr lang="ru-RU" dirty="0"/>
              <a:t>3. Создать игру-анимацию в программе </a:t>
            </a:r>
            <a:r>
              <a:rPr lang="en-US" dirty="0"/>
              <a:t>Scratch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6631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Актуальность проблемы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           Бытовой мусор - практически не разлагается (тем более пластик). И это огромная проблема для экологии океанов. Мусор наносит вред более чем 250 видам морских животных и птиц и выделяет в воду токсичные вещества.</a:t>
            </a:r>
          </a:p>
        </p:txBody>
      </p:sp>
    </p:spTree>
    <p:extLst>
      <p:ext uri="{BB962C8B-B14F-4D97-AF65-F5344CB8AC3E}">
        <p14:creationId xmlns:p14="http://schemas.microsoft.com/office/powerpoint/2010/main" val="1785079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147248" cy="57214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Изучив информацию, я обнаружил несколько эффективных, на мой взгляд, решений:</a:t>
            </a:r>
          </a:p>
          <a:p>
            <a:pPr marL="0" indent="0" algn="just">
              <a:buNone/>
            </a:pPr>
            <a:endParaRPr lang="ru-RU" dirty="0"/>
          </a:p>
          <a:p>
            <a:pPr algn="just"/>
            <a:r>
              <a:rPr lang="ru-RU" dirty="0"/>
              <a:t>Бонны – плавучие ограждения из специальной пленки, устанавливаются в пределах конкретной загрязненной зоны.</a:t>
            </a:r>
          </a:p>
          <a:p>
            <a:pPr algn="just"/>
            <a:r>
              <a:rPr lang="ru-RU" dirty="0"/>
              <a:t>Захватывающая платформа- это труба 600 метров, меняет форму в зависимости от объема мусора, который сохраняется внутри.</a:t>
            </a:r>
          </a:p>
        </p:txBody>
      </p:sp>
    </p:spTree>
    <p:extLst>
      <p:ext uri="{BB962C8B-B14F-4D97-AF65-F5344CB8AC3E}">
        <p14:creationId xmlns:p14="http://schemas.microsoft.com/office/powerpoint/2010/main" val="1579663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3"/>
            <a:ext cx="8229600" cy="2664296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Чтобы помочь очистить океан, у меня было много идей, и одна из них это создание робота осьминога, который сможет автономно собирать мусор не только с поверхности океана, но и под водой.</a:t>
            </a:r>
          </a:p>
        </p:txBody>
      </p:sp>
      <p:pic>
        <p:nvPicPr>
          <p:cNvPr id="1036" name="Picture 12" descr="C:\Users\Admin\Desktop\ЦРР\соревнования скретч 2023\2023-05-05_22-15-3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996952"/>
            <a:ext cx="5832648" cy="3669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1661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32657"/>
            <a:ext cx="8229600" cy="136815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Чтобы показать свою идею, я создал проект в </a:t>
            </a:r>
            <a:r>
              <a:rPr lang="en-US" dirty="0"/>
              <a:t>Scratch</a:t>
            </a:r>
            <a:r>
              <a:rPr lang="ru-RU" dirty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1931640"/>
            <a:ext cx="72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Мой проект – это анимация с элементами игры.</a:t>
            </a:r>
          </a:p>
        </p:txBody>
      </p:sp>
      <p:pic>
        <p:nvPicPr>
          <p:cNvPr id="2050" name="Picture 2" descr="C:\Users\Admin\Desktop\ЦРР\соревнования скретч 2023\2023-05-05_22-19-2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564904"/>
            <a:ext cx="4951983" cy="3824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07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21767" y="1124744"/>
            <a:ext cx="35387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400" dirty="0"/>
              <a:t>В проекте я использовал сложные алгоритмы: условия, переменные, операторы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293096"/>
            <a:ext cx="3600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Сам рисовал некоторые спрайты и озвучивал.</a:t>
            </a:r>
          </a:p>
        </p:txBody>
      </p:sp>
      <p:pic>
        <p:nvPicPr>
          <p:cNvPr id="3074" name="Picture 2" descr="C:\Users\Admin\Desktop\ЦРР\соревнования скретч 2023\2023-05-05_22-16-3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313" y="0"/>
            <a:ext cx="3304678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ЦРР\соревнования скретч 2023\2023-05-05_22-18-1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699" y="4049321"/>
            <a:ext cx="307790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2938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Вывод: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Загрязнение Мирового океана является важнейшей экологической проблемой нашего века. И с ней надо бороться. Считаю, что моя идея сможет частично решить эту проблему и собрать много мусора для переработки.</a:t>
            </a:r>
          </a:p>
        </p:txBody>
      </p:sp>
    </p:spTree>
    <p:extLst>
      <p:ext uri="{BB962C8B-B14F-4D97-AF65-F5344CB8AC3E}">
        <p14:creationId xmlns:p14="http://schemas.microsoft.com/office/powerpoint/2010/main" val="40475660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А теперь предлагаю посмотреть мою анимацию с элементами игры.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564904"/>
            <a:ext cx="8363272" cy="3124944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6000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4602352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90</TotalTime>
  <Words>278</Words>
  <Application>Microsoft Office PowerPoint</Application>
  <PresentationFormat>Экран (4:3)</PresentationFormat>
  <Paragraphs>27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Ион</vt:lpstr>
      <vt:lpstr>Центр развития робототехники</vt:lpstr>
      <vt:lpstr>Презентация PowerPoint</vt:lpstr>
      <vt:lpstr>Актуальность проблемы </vt:lpstr>
      <vt:lpstr>Презентация PowerPoint</vt:lpstr>
      <vt:lpstr>Презентация PowerPoint</vt:lpstr>
      <vt:lpstr>Презентация PowerPoint</vt:lpstr>
      <vt:lpstr>Презентация PowerPoint</vt:lpstr>
      <vt:lpstr>Вывод:</vt:lpstr>
      <vt:lpstr>А теперь предлагаю посмотреть мою анимацию с элементами игры.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Валерия</cp:lastModifiedBy>
  <cp:revision>12</cp:revision>
  <dcterms:created xsi:type="dcterms:W3CDTF">2023-05-04T10:44:33Z</dcterms:created>
  <dcterms:modified xsi:type="dcterms:W3CDTF">2023-05-23T02:46:42Z</dcterms:modified>
</cp:coreProperties>
</file>